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it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FC48E-9E47-49F0-B6EC-63DCDE504A5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209803" y="4464027"/>
            <a:ext cx="9144000" cy="1641494"/>
          </a:xfrm>
        </p:spPr>
        <p:txBody>
          <a:bodyPr wrap="none" anchor="t"/>
          <a:lstStyle>
            <a:lvl1pPr algn="r">
              <a:defRPr sz="9600" spc="-300">
                <a:effectLst>
                  <a:outerShdw blurRad="457200" dist="342900" dir="5400000">
                    <a:srgbClr val="000000"/>
                  </a:outerShdw>
                </a:effectLst>
              </a:defRPr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4024EF-D72B-4691-B6A1-0C9C489CA3B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209803" y="3694377"/>
            <a:ext cx="9144000" cy="754023"/>
          </a:xfrm>
        </p:spPr>
        <p:txBody>
          <a:bodyPr anchor="b"/>
          <a:lstStyle>
            <a:lvl1pPr marL="0" indent="0" algn="r">
              <a:buNone/>
              <a:defRPr sz="3200"/>
            </a:lvl1pPr>
          </a:lstStyle>
          <a:p>
            <a:pPr lvl="0"/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AA823692-C80E-4FE9-8764-73A574E0824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15F5253-E295-4A1A-BEAA-61C388867D0C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DCFECBC1-9BB5-4B9C-8BE2-0C00AC11411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14611EE1-A8DB-44BD-9F2C-BAAB99ADB36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1081F0-BBD4-44A4-87F7-F7469252B54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170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868BA-F710-4A48-B574-32D46DEBC9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367156"/>
            <a:ext cx="10515600" cy="819357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FE3BE7-11EF-4FD1-B3D7-57A9F87589C9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839784" y="987423"/>
            <a:ext cx="10515600" cy="3379732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5D47AE-207E-4D4D-8331-057AB3C3F8C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9784" y="5186513"/>
            <a:ext cx="10514008" cy="682471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BF21C-D093-41B1-915C-1FC7DD565AA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5F59BFB-9A85-4CD5-8E50-9A18A2896451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39663E-8043-46C6-BD7C-FE28064DAD8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7138B-A676-4C9C-9245-F54FEF5F754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0086E97-09CD-4CDD-95AD-79A8B2DB683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485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358D8-67C3-4BBF-B786-A134404607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3534348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B235492A-6D46-46CA-8FDF-F708DB6343E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9784" y="4489402"/>
            <a:ext cx="10514008" cy="1501828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AE9B89B1-B9EB-40FC-A081-9F2E4C85F94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861FB51-97E7-4294-90FF-A698A5A8A1D4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1123CD7D-FA5E-4B7B-93C9-3BCFF645B09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F5F08AB2-0CE2-444C-9D06-B02DA908839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6352F19-E73F-4BDB-B5A6-9B2B61645FF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71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0403E-A8B6-4FFC-B4A5-91824F38C1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215" y="365129"/>
            <a:ext cx="9302748" cy="2992904"/>
          </a:xfrm>
        </p:spPr>
        <p:txBody>
          <a:bodyPr/>
          <a:lstStyle>
            <a:lvl1pPr>
              <a:defRPr sz="4400"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917E978F-C120-4627-A148-B91444ACB2C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20644" y="3365558"/>
            <a:ext cx="8752298" cy="54896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B43E8E-1914-47C6-B442-A0786600A7D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8203" y="4501728"/>
            <a:ext cx="10512427" cy="1489493"/>
          </a:xfrm>
        </p:spPr>
        <p:txBody>
          <a:bodyPr anchor="ctr"/>
          <a:lstStyle>
            <a:lvl1pPr marL="0" indent="0">
              <a:buNone/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F7601-39A1-497E-917C-8E363EF1751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84C24CE-DCD8-4BB1-B5C1-D9727FBFF84F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EF03FD-2436-4CFA-B363-DB5AB1A160B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90CB81-08DE-40B1-8034-BBCA8062221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8585125-AFAA-435D-A723-5807A839A6B7}" type="slidenum">
              <a:t>‹#›</a:t>
            </a:fld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6FBFD682-A128-4AB5-BC1E-F35581B22393}"/>
              </a:ext>
            </a:extLst>
          </p:cNvPr>
          <p:cNvSpPr txBox="1"/>
          <p:nvPr/>
        </p:nvSpPr>
        <p:spPr>
          <a:xfrm>
            <a:off x="1111041" y="786822"/>
            <a:ext cx="609603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Corbel"/>
              </a:rPr>
              <a:t>“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E55F2626-E59E-4D9A-A5C5-097D47340CCA}"/>
              </a:ext>
            </a:extLst>
          </p:cNvPr>
          <p:cNvSpPr txBox="1"/>
          <p:nvPr/>
        </p:nvSpPr>
        <p:spPr>
          <a:xfrm>
            <a:off x="10437811" y="2743200"/>
            <a:ext cx="609603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Corbe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74205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E75D-E8F9-4D20-8AA0-DB30FF9DF5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2326965"/>
            <a:ext cx="10515600" cy="2511838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28D82B5-500A-469B-BF3E-F101ACDCB7B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9784" y="4850581"/>
            <a:ext cx="10514008" cy="114064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C957CFF7-8377-4BB7-948A-84E0DAD1193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7905156-A6C7-4DB0-B82A-38178CAFCADE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82CEAEE2-A8F2-4613-871B-920A1E94EAF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B717C216-CBE4-4EC1-8987-8EA0FDC2507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A10C940-8891-408D-B92D-13C1C4D24E2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0519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A604B-F8E1-429B-A4FA-A2B3C89E583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7E2F9-39EA-4938-A9B9-41D7FEB5F59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337282" y="1885950"/>
            <a:ext cx="2946864" cy="576264"/>
          </a:xfrm>
        </p:spPr>
        <p:txBody>
          <a:bodyPr anchor="b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75FC5F-2F6D-4D88-B884-AB8FC50908E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356795" y="2571749"/>
            <a:ext cx="2927351" cy="3589340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712581-2E7B-48EF-AF18-35E0EF90B5A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87992" y="1885950"/>
            <a:ext cx="2936238" cy="576264"/>
          </a:xfrm>
        </p:spPr>
        <p:txBody>
          <a:bodyPr anchor="b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20E8850-45E8-4B5A-9A15-DD2E508C13B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7440" y="2571749"/>
            <a:ext cx="2946791" cy="3589340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F7AEC2F-FC33-45AC-868C-BF69B8DC8F1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29037" y="1885950"/>
            <a:ext cx="2932115" cy="576264"/>
          </a:xfrm>
        </p:spPr>
        <p:txBody>
          <a:bodyPr anchor="b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E0A3018-26D5-4F39-A849-7762BB9AB9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29037" y="2571749"/>
            <a:ext cx="2932115" cy="3589340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78B98059-49C0-4B8E-BC74-0ED20E5779A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887B194-49F4-4365-968C-2018F9E3C67D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8F523441-8D30-4E5F-8D59-DE8071B1733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19A811B6-86E0-4C94-AC58-E6011844B84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8D7F47A-F247-47A7-BFC2-66EFBC8640A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58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2E4EC-64F9-4F86-87DD-98D163475BE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47945D-AD88-4140-A46C-E01EBD83212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332088" y="4297506"/>
            <a:ext cx="2940052" cy="576264"/>
          </a:xfrm>
        </p:spPr>
        <p:txBody>
          <a:bodyPr anchor="b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4B13BC59-E01F-4A19-8434-8B6266FD2B0F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332088" y="2256355"/>
            <a:ext cx="2940052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2723FFB-0367-4F47-9961-8CB34272D32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332088" y="4873761"/>
            <a:ext cx="2940052" cy="659190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C63F2C9-A734-43E2-A042-CB0E02DD970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69000" y="4297506"/>
            <a:ext cx="2930523" cy="576264"/>
          </a:xfrm>
        </p:spPr>
        <p:txBody>
          <a:bodyPr anchor="b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EA7D97C0-BBCA-4E6E-85D8-A338DA41167D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4568991" y="2256355"/>
            <a:ext cx="2930523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B547A8F-E157-44B4-A666-0BCCC6EB86E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67647" y="4873761"/>
            <a:ext cx="2934410" cy="659190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9AC5863-DD73-4137-8519-C7F80C1637D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04321" y="4297506"/>
            <a:ext cx="2932115" cy="576264"/>
          </a:xfrm>
        </p:spPr>
        <p:txBody>
          <a:bodyPr anchor="b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5C512A19-0E26-483C-9098-3FF03684F0BE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804321" y="2256355"/>
            <a:ext cx="2932115" cy="1524003"/>
          </a:xfrm>
          <a:effectLst>
            <a:outerShdw dist="50804" dir="5400000" algn="tl">
              <a:srgbClr val="000000">
                <a:alpha val="43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9C797FD-C10E-4976-95DC-DA88F34221C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804193" y="4873761"/>
            <a:ext cx="2936001" cy="659190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Date Placeholder 2">
            <a:extLst>
              <a:ext uri="{FF2B5EF4-FFF2-40B4-BE49-F238E27FC236}">
                <a16:creationId xmlns:a16="http://schemas.microsoft.com/office/drawing/2014/main" id="{F0988A97-FF17-40FA-BF13-46174F30404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E24D817-5411-4A51-B633-8157BB5EAAEF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F2947F6C-369E-4165-802F-4E900847251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5966EBE7-A4F2-4EEF-9ADE-77AD09C3AA5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B7FB09F-B229-419A-873F-5FDA34A3797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254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52844-7202-40B3-B9AE-A7E5C4AD146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34A0A-566B-4DF9-B6E3-F67BB5F57B67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681EB-1750-4BE6-88DC-C90DB9AD9E3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C06FB24-B5E5-4836-AF3B-D58DDFBCAD07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AB64A-12D0-4F72-832C-12E6E43CAE0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8F2A0-6020-4E36-9776-4EDA065D872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4310D3B-5CB6-47F0-A38F-CE89FA30CB7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619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D1F34D-F72E-4FC4-A6DD-CCCA0C5142EE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5CF4A8-24CB-43BA-9776-06B03C00C89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A3755-9153-46A7-834D-6BA327791DA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3800B98-5961-45FB-9BB2-C93603E6797F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10C77-A002-40F6-8195-9A8FFBF9DE0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4136E-361C-42EC-B2E5-EE9A6A6A1D4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865054-FB97-4D92-AA3A-767152E718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965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FF752-D2E5-4051-8535-9F2F4F4C9E8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8D888-6D95-471F-9060-101B3A0B9B2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CECAE-90AB-4488-84D9-FBB8DDD5819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0CBCC84-AB80-4928-B83D-2DA4861A6185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CE54C-3298-47D4-B63F-AAA275F64F6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4F9AC-E659-4342-A8DA-CE0F04C9A90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8DD3766-EC9F-4CDF-9DC9-1B7BF136F29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4913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14FBB-35D8-40E6-97AC-FF04F398E5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4534" y="4464027"/>
            <a:ext cx="9144000" cy="1641494"/>
          </a:xfrm>
        </p:spPr>
        <p:txBody>
          <a:bodyPr wrap="none" anchor="t"/>
          <a:lstStyle>
            <a:lvl1pPr>
              <a:defRPr sz="9600" spc="-300">
                <a:effectLst>
                  <a:outerShdw blurRad="457200" dist="342900" dir="5400000">
                    <a:srgbClr val="000000"/>
                  </a:outerShdw>
                </a:effectLst>
              </a:defRPr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7CBB9C-F108-4698-82BE-2AC7FEEBC79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854534" y="3693673"/>
            <a:ext cx="9144000" cy="754023"/>
          </a:xfrm>
        </p:spPr>
        <p:txBody>
          <a:bodyPr anchor="b"/>
          <a:lstStyle>
            <a:lvl1pPr marL="0" indent="0">
              <a:buNone/>
              <a:defRPr sz="3200"/>
            </a:lvl1pPr>
          </a:lstStyle>
          <a:p>
            <a:pPr lvl="0"/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9D411-4F1F-4ABF-8F0A-F8DDD0D1B97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EA375DA-66AD-47A0-AD4F-AEB4106415CC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C28A3-C640-4DB2-B65E-258D6586057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31126-4F66-49DC-996A-24CA3E10A77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9D7FDE-52CA-4564-9380-A4A3B4872C6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9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72026-298D-430E-83DA-E0D1B144191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80C83-704C-487F-AE0E-A872C2608DF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20002" y="1825627"/>
            <a:ext cx="502521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F2046B-B214-4349-894A-47F833711868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319839" y="1825627"/>
            <a:ext cx="5033964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FBFE52-0F55-4863-9B27-7D2BB28DD0B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A327228-88C5-4178-880D-A8A5FB02C805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1E3590-E703-4E61-8147-624F5FB446F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91A98-5412-4AFD-8F74-8C3DEB00BF7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9120FE-E7BA-428E-9D08-36366CB1AC2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044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E2E88-DE5C-4D60-9309-AAFF95F6A7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3DE225-78DE-4435-835E-07F505184D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20002" y="1681160"/>
            <a:ext cx="5025213" cy="823910"/>
          </a:xfrm>
        </p:spPr>
        <p:txBody>
          <a:bodyPr anchor="b"/>
          <a:lstStyle>
            <a:lvl1pPr marL="0" indent="0">
              <a:buNone/>
              <a:defRPr sz="2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A0BA0A-02B2-4E1A-9C69-74A5C13B9D38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120002" y="2505071"/>
            <a:ext cx="5025213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975647-EA7E-4C58-A518-D357F03C197C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319839" y="1681160"/>
            <a:ext cx="5035545" cy="823910"/>
          </a:xfrm>
        </p:spPr>
        <p:txBody>
          <a:bodyPr anchor="b"/>
          <a:lstStyle>
            <a:lvl1pPr marL="0" indent="0">
              <a:buNone/>
              <a:defRPr sz="24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408DFC-E75E-4A55-BE87-0C7793562B0B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319839" y="2505071"/>
            <a:ext cx="5035545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48288C-95A8-4371-9C73-ACEADE8F268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0E5B27-AA3A-44FA-806A-C4EBB3761037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847843-E31F-49CF-84E7-DF2EE5F1109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BA5E5B-20B8-4C1D-87FA-671B746E286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9E7F274-6F90-4A6A-B3C6-ED65DEB3F5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10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91E20-71EE-45DB-B489-E57D92C2A45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B0E915-06B4-40F2-A4C1-CF59423008D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6D6BC28-75F8-4323-9653-4CDEAD0C7073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58E331-BEF6-46BB-9108-4E9FD867C6D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6AF663-E2F4-4945-B185-7033F1FACFA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F9466B2-0C02-4657-BF8B-B03B3EC6C26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323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AC9F70-7752-4EA8-B5EF-C7ECFD3FAD0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7A4E2E-C0D1-4DA4-85FB-54DF8D7AE263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364D7-6220-4DF7-9C85-83CF0F202E0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EE9B76-4E78-4D45-8E88-0A43D720705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165D487-316E-4413-8C92-0DE919FB07C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535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F29C7-F11E-416C-9646-DA34248204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0FBCB-5B6D-4975-9F95-2D6E9BCA610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650933-149B-4A77-80DF-38030CF56AF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20002" y="2057400"/>
            <a:ext cx="3652022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35AFED-01B8-422C-B875-C893D8AF38C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B294BEC-6C96-4824-8947-B62E9F698E48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778541-F8B4-4FA6-A034-09FCDD3FFE7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1ADE3-DA6F-4682-8CD6-384C160504C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A7E1CB8-4F86-4303-AA3A-BA23A0D649B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38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944A4-1B37-454A-AA56-4C0FDA1530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1A2F30-FE96-435D-8841-EAF5C54C4DC7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23312-E4B1-4145-AFDA-B3479E669D14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20002" y="2057400"/>
            <a:ext cx="3652022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59A97-F524-43C2-A0A0-8643BFF9254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EEFCBFD-1DE4-4703-8C3E-7818591A8444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F91B9-E4C0-4C8A-A164-AE0CCCB6C89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343AB-9F23-4BD5-B2DD-7D0BCD0052A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AF12085-FD86-4895-9878-7A25FE89BA0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138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F9D672-5E43-4703-9950-3B05969C8F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BED25-722F-43AF-83D1-AA71A3FE56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20002" y="1825627"/>
            <a:ext cx="102338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AD42D-8BBE-4AAB-9E5E-5048343A9B69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fld id="{C4E18134-9364-4881-8668-0357CF016113}" type="datetime1">
              <a:rPr lang="en-US"/>
              <a:pPr lvl="0"/>
              <a:t>12/20/2022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46EA3-F439-4277-A8C2-C5B3766AC18A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6E785-F041-455A-997E-4BED5F15D81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orbel"/>
              </a:defRPr>
            </a:lvl1pPr>
          </a:lstStyle>
          <a:p>
            <a:pPr lvl="0"/>
            <a:fld id="{80B6655C-3868-4DB3-9EC4-BD355DBDC7ED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it-IT" sz="5400" b="0" i="0" u="none" strike="noStrike" kern="1200" cap="none" spc="0" baseline="0">
          <a:solidFill>
            <a:srgbClr val="000000"/>
          </a:solidFill>
          <a:uFillTx/>
          <a:latin typeface="Corbel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it-IT" sz="2800" b="0" i="0" u="none" strike="noStrike" kern="1200" cap="none" spc="0" baseline="0">
          <a:solidFill>
            <a:srgbClr val="000000"/>
          </a:solidFill>
          <a:uFillTx/>
          <a:latin typeface="Corbel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2400" b="0" i="0" u="none" strike="noStrike" kern="1200" cap="none" spc="0" baseline="0">
          <a:solidFill>
            <a:srgbClr val="000000"/>
          </a:solidFill>
          <a:uFillTx/>
          <a:latin typeface="Corbel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2000" b="0" i="0" u="none" strike="noStrike" kern="1200" cap="none" spc="0" baseline="0">
          <a:solidFill>
            <a:srgbClr val="000000"/>
          </a:solidFill>
          <a:uFillTx/>
          <a:latin typeface="Corbel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1800" b="0" i="0" u="none" strike="noStrike" kern="1200" cap="none" spc="0" baseline="0">
          <a:solidFill>
            <a:srgbClr val="000000"/>
          </a:solidFill>
          <a:uFillTx/>
          <a:latin typeface="Corbel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it-IT" sz="1800" b="0" i="0" u="none" strike="noStrike" kern="1200" cap="none" spc="0" baseline="0">
          <a:solidFill>
            <a:srgbClr val="000000"/>
          </a:solidFill>
          <a:uFillTx/>
          <a:latin typeface="Corbel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EA76C9-2E8D-41B7-A8C5-24FBC7478C9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38203" y="4464027"/>
            <a:ext cx="10515600" cy="1641494"/>
          </a:xfrm>
        </p:spPr>
        <p:txBody>
          <a:bodyPr wrap="square"/>
          <a:lstStyle/>
          <a:p>
            <a:pPr lvl="0"/>
            <a:r>
              <a:rPr lang="it-IT"/>
              <a:t>Data Engineer Jobs</a:t>
            </a:r>
            <a:endParaRPr lang="it-CH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53BA9CD-7FDE-498A-A209-A34DD023CA3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CH"/>
          </a:p>
        </p:txBody>
      </p:sp>
      <p:pic>
        <p:nvPicPr>
          <p:cNvPr id="4" name="Video 3" descr="Immagine che contiene computer, elettronico&#10;&#10;Descrizione generata automaticamente">
            <a:extLst>
              <a:ext uri="{FF2B5EF4-FFF2-40B4-BE49-F238E27FC236}">
                <a16:creationId xmlns:a16="http://schemas.microsoft.com/office/drawing/2014/main" id="{F1567B9C-D5B4-409A-9C01-7B75D263F8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-1" b="283"/>
          <a:stretch>
            <a:fillRect/>
          </a:stretch>
        </p:blipFill>
        <p:spPr>
          <a:xfrm>
            <a:off x="838203" y="643463"/>
            <a:ext cx="4992093" cy="2800075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dur="indefinit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childTnLst>
                  <p:par>
                    <p:cTn id="9" fill="hold">
                      <p:stCondLst>
                        <p:cond evt="onBegin" delay="0">
                          <p:tn val="8"/>
                        </p:cond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4633427-BEB6-4DA3-8856-21DBA80F54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1162842"/>
            <a:ext cx="10515600" cy="1325559"/>
          </a:xfrm>
        </p:spPr>
        <p:txBody>
          <a:bodyPr/>
          <a:lstStyle/>
          <a:p>
            <a:pPr lvl="0"/>
            <a:r>
              <a:rPr lang="it-IT"/>
              <a:t>Obtaining the data</a:t>
            </a:r>
            <a:endParaRPr lang="it-CH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66EB361-67C6-4994-B881-919494EB945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13597" y="2370572"/>
            <a:ext cx="10233800" cy="4351336"/>
          </a:xfrm>
        </p:spPr>
        <p:txBody>
          <a:bodyPr/>
          <a:lstStyle/>
          <a:p>
            <a:pPr lvl="0"/>
            <a:r>
              <a:rPr lang="it-IT"/>
              <a:t>Scraped from glassdoor (platform for job searching)</a:t>
            </a:r>
          </a:p>
          <a:p>
            <a:pPr lvl="0"/>
            <a:r>
              <a:rPr lang="it-IT"/>
              <a:t>Found on Kaggle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45F7DD-CE57-4D47-ABDA-DB142EA7AFD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Data</a:t>
            </a:r>
            <a:endParaRPr lang="it-CH"/>
          </a:p>
        </p:txBody>
      </p:sp>
      <p:pic>
        <p:nvPicPr>
          <p:cNvPr id="3" name="Segnaposto contenuto 8">
            <a:extLst>
              <a:ext uri="{FF2B5EF4-FFF2-40B4-BE49-F238E27FC236}">
                <a16:creationId xmlns:a16="http://schemas.microsoft.com/office/drawing/2014/main" id="{13ED378F-E059-444A-884B-476C275660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1019" y="2510421"/>
            <a:ext cx="7792535" cy="2981739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4">
            <a:extLst>
              <a:ext uri="{FF2B5EF4-FFF2-40B4-BE49-F238E27FC236}">
                <a16:creationId xmlns:a16="http://schemas.microsoft.com/office/drawing/2014/main" id="{24BD9669-E9C3-43DB-B9A8-A4832BC72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93" y="2510425"/>
            <a:ext cx="9231014" cy="298173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C3D2FE-C713-4431-982F-0F540D1C941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it-IT"/>
              <a:t>Sources</a:t>
            </a:r>
            <a:endParaRPr lang="it-CH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5EEF22-3416-4D3B-8908-C7B8C3E996AA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CH"/>
              <a:t>https://www.kaggle.com/datasets/andrewmvd/data-engineer-jobs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rofondità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TM04033923%5b%5bfn=Profondità%5d%5d</Template>
  <TotalTime>11</TotalTime>
  <Words>33</Words>
  <Application>Microsoft Office PowerPoint</Application>
  <PresentationFormat>Widescreen</PresentationFormat>
  <Paragraphs>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Corbel</vt:lpstr>
      <vt:lpstr>Profondità</vt:lpstr>
      <vt:lpstr>Data Engineer Jobs</vt:lpstr>
      <vt:lpstr>Obtaining the data</vt:lpstr>
      <vt:lpstr>Data</vt:lpstr>
      <vt:lpstr>PowerPoint Presentation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Engineer Jobs</dc:title>
  <dc:creator>Lastocichin Oleg</dc:creator>
  <cp:lastModifiedBy>Enkh-Oyu Nomin</cp:lastModifiedBy>
  <cp:revision>2</cp:revision>
  <dcterms:created xsi:type="dcterms:W3CDTF">2022-10-26T06:46:33Z</dcterms:created>
  <dcterms:modified xsi:type="dcterms:W3CDTF">2022-12-20T15:03:36Z</dcterms:modified>
</cp:coreProperties>
</file>

<file path=docProps/thumbnail.jpeg>
</file>